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54F3-A060-46EF-9A31-30AE9A9F7AAB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7C50-7E2C-469C-8CDB-E6DF7A467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8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54F3-A060-46EF-9A31-30AE9A9F7AAB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7C50-7E2C-469C-8CDB-E6DF7A467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6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54F3-A060-46EF-9A31-30AE9A9F7AAB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7C50-7E2C-469C-8CDB-E6DF7A467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9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54F3-A060-46EF-9A31-30AE9A9F7AAB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7C50-7E2C-469C-8CDB-E6DF7A467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54F3-A060-46EF-9A31-30AE9A9F7AAB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7C50-7E2C-469C-8CDB-E6DF7A467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4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54F3-A060-46EF-9A31-30AE9A9F7AAB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7C50-7E2C-469C-8CDB-E6DF7A467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2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54F3-A060-46EF-9A31-30AE9A9F7AAB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7C50-7E2C-469C-8CDB-E6DF7A467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4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54F3-A060-46EF-9A31-30AE9A9F7AAB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7C50-7E2C-469C-8CDB-E6DF7A467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3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54F3-A060-46EF-9A31-30AE9A9F7AAB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7C50-7E2C-469C-8CDB-E6DF7A467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0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54F3-A060-46EF-9A31-30AE9A9F7AAB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7C50-7E2C-469C-8CDB-E6DF7A467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7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54F3-A060-46EF-9A31-30AE9A9F7AAB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7C50-7E2C-469C-8CDB-E6DF7A467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5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454F3-A060-46EF-9A31-30AE9A9F7AAB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37C50-7E2C-469C-8CDB-E6DF7A467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0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434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001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433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491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483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416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134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180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95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503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69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216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777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8723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5463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137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696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61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164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150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82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26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604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286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Basem</dc:creator>
  <cp:lastModifiedBy>Basem</cp:lastModifiedBy>
  <cp:revision>1</cp:revision>
  <dcterms:created xsi:type="dcterms:W3CDTF">2014-11-04T17:58:32Z</dcterms:created>
  <dcterms:modified xsi:type="dcterms:W3CDTF">2014-11-04T17:59:51Z</dcterms:modified>
</cp:coreProperties>
</file>